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338"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Ref idx="1002">
        <a:schemeClr val="bg2"/>
      </p:bgRef>
    </p:bg>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6D1A6416-7E71-49BF-BBC1-BEB99CBCB9AD}" type="datetimeFigureOut">
              <a:rPr lang="pl-PL" smtClean="0"/>
              <a:t>2015-11-07</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BF517D49-7C80-4E4F-BB67-6FB33BB9E98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D1A6416-7E71-49BF-BBC1-BEB99CBCB9AD}" type="datetimeFigureOut">
              <a:rPr lang="pl-PL" smtClean="0"/>
              <a:t>2015-11-07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D1A6416-7E71-49BF-BBC1-BEB99CBCB9AD}" type="datetimeFigureOut">
              <a:rPr lang="pl-PL" smtClean="0"/>
              <a:t>2015-11-07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D1A6416-7E71-49BF-BBC1-BEB99CBCB9AD}" type="datetimeFigureOut">
              <a:rPr lang="pl-PL" smtClean="0"/>
              <a:t>2015-11-07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6D1A6416-7E71-49BF-BBC1-BEB99CBCB9AD}" type="datetimeFigureOut">
              <a:rPr lang="pl-PL" smtClean="0"/>
              <a:t>2015-11-07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F517D49-7C80-4E4F-BB67-6FB33BB9E98F}"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D1A6416-7E71-49BF-BBC1-BEB99CBCB9AD}" type="datetimeFigureOut">
              <a:rPr lang="pl-PL" smtClean="0"/>
              <a:t>2015-11-07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6D1A6416-7E71-49BF-BBC1-BEB99CBCB9AD}" type="datetimeFigureOut">
              <a:rPr lang="pl-PL" smtClean="0"/>
              <a:t>2015-11-07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6D1A6416-7E71-49BF-BBC1-BEB99CBCB9AD}" type="datetimeFigureOut">
              <a:rPr lang="pl-PL" smtClean="0"/>
              <a:t>2015-11-07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D1A6416-7E71-49BF-BBC1-BEB99CBCB9AD}" type="datetimeFigureOut">
              <a:rPr lang="pl-PL" smtClean="0"/>
              <a:t>2015-11-07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6D1A6416-7E71-49BF-BBC1-BEB99CBCB9AD}" type="datetimeFigureOut">
              <a:rPr lang="pl-PL" smtClean="0"/>
              <a:t>2015-11-07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F517D49-7C80-4E4F-BB67-6FB33BB9E98F}"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6D1A6416-7E71-49BF-BBC1-BEB99CBCB9AD}" type="datetimeFigureOut">
              <a:rPr lang="pl-PL" smtClean="0"/>
              <a:t>2015-11-07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BF517D49-7C80-4E4F-BB67-6FB33BB9E98F}" type="slidenum">
              <a:rPr lang="pl-PL" smtClean="0"/>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D1A6416-7E71-49BF-BBC1-BEB99CBCB9AD}" type="datetimeFigureOut">
              <a:rPr lang="pl-PL" smtClean="0"/>
              <a:t>2015-11-07</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517D49-7C80-4E4F-BB67-6FB33BB9E98F}" type="slidenum">
              <a:rPr lang="pl-PL" smtClean="0"/>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8" Type="http://schemas.openxmlformats.org/officeDocument/2006/relationships/hyperlink" Target="https://pl.wikipedia.org/wiki/Posejdon" TargetMode="External"/><Relationship Id="rId3" Type="http://schemas.openxmlformats.org/officeDocument/2006/relationships/hyperlink" Target="https://pl.wikipedia.org/wiki/5_czerwca" TargetMode="External"/><Relationship Id="rId7" Type="http://schemas.openxmlformats.org/officeDocument/2006/relationships/hyperlink" Target="https://pl.wikipedia.org/wiki/Percy_Jackson" TargetMode="External"/><Relationship Id="rId2" Type="http://schemas.openxmlformats.org/officeDocument/2006/relationships/slideLayout" Target="../slideLayouts/slideLayout6.xml"/><Relationship Id="rId1" Type="http://schemas.openxmlformats.org/officeDocument/2006/relationships/audio" Target="../media/audio5.wav"/><Relationship Id="rId6" Type="http://schemas.openxmlformats.org/officeDocument/2006/relationships/hyperlink" Target="https://pl.wikipedia.org/wiki/University_of_Texas_at_Austin" TargetMode="External"/><Relationship Id="rId11" Type="http://schemas.openxmlformats.org/officeDocument/2006/relationships/image" Target="../media/image8.png"/><Relationship Id="rId5" Type="http://schemas.openxmlformats.org/officeDocument/2006/relationships/hyperlink" Target="https://pl.wikipedia.org/wiki/San_Antonio_(Teksas)" TargetMode="External"/><Relationship Id="rId10" Type="http://schemas.openxmlformats.org/officeDocument/2006/relationships/image" Target="../media/image7.png"/><Relationship Id="rId4" Type="http://schemas.openxmlformats.org/officeDocument/2006/relationships/hyperlink" Target="https://pl.wikipedia.org/wiki/1964" TargetMode="Externa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xml"/><Relationship Id="rId1" Type="http://schemas.openxmlformats.org/officeDocument/2006/relationships/audio" Target="../media/audio6.wav"/><Relationship Id="rId5" Type="http://schemas.openxmlformats.org/officeDocument/2006/relationships/image" Target="../media/image8.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slideLayout" Target="../slideLayouts/slideLayout9.xml"/><Relationship Id="rId1" Type="http://schemas.openxmlformats.org/officeDocument/2006/relationships/audio" Target="../media/audio7.wav"/><Relationship Id="rId5" Type="http://schemas.openxmlformats.org/officeDocument/2006/relationships/image" Target="../media/image8.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solidFill>
                  <a:schemeClr val="tx2">
                    <a:lumMod val="75000"/>
                  </a:schemeClr>
                </a:solidFill>
                <a:latin typeface="Castellar" pitchFamily="18" charset="0"/>
              </a:rPr>
              <a:t>Percy Jackson i Bogowie Olimpijscy</a:t>
            </a:r>
            <a:endParaRPr lang="pl-PL" dirty="0">
              <a:solidFill>
                <a:schemeClr val="tx2">
                  <a:lumMod val="75000"/>
                </a:schemeClr>
              </a:solidFill>
              <a:latin typeface="Castellar" pitchFamily="18" charset="0"/>
            </a:endParaRPr>
          </a:p>
        </p:txBody>
      </p:sp>
      <p:pic>
        <p:nvPicPr>
          <p:cNvPr id="1026" name="Picture 2" descr="http://vignette2.wikia.nocookie.net/ksiazkopedia/images/3/3c/Z%C5%82odziej_pioruna2.jpg/revision/latest?cb=20130408141459&amp;path-prefix=pl"/>
          <p:cNvPicPr>
            <a:picLocks noChangeAspect="1" noChangeArrowheads="1"/>
          </p:cNvPicPr>
          <p:nvPr/>
        </p:nvPicPr>
        <p:blipFill>
          <a:blip r:embed="rId3" cstate="print"/>
          <a:srcRect/>
          <a:stretch>
            <a:fillRect/>
          </a:stretch>
        </p:blipFill>
        <p:spPr bwMode="auto">
          <a:xfrm>
            <a:off x="2915816" y="2132856"/>
            <a:ext cx="3353860" cy="4320480"/>
          </a:xfrm>
          <a:prstGeom prst="rect">
            <a:avLst/>
          </a:prstGeom>
          <a:noFill/>
        </p:spPr>
      </p:pic>
      <p:pic>
        <p:nvPicPr>
          <p:cNvPr id="5" name="Nagrany dźwięk">
            <a:hlinkClick r:id="" action="ppaction://media"/>
          </p:cNvPr>
          <p:cNvPicPr>
            <a:picLocks noRot="1" noChangeAspect="1"/>
          </p:cNvPicPr>
          <p:nvPr>
            <a:wavAudioFile r:embed="rId1" name="Nagrany dźwięk"/>
          </p:nvPr>
        </p:nvPicPr>
        <p:blipFill>
          <a:blip r:embed="rId4" cstate="print"/>
          <a:stretch>
            <a:fillRect/>
          </a:stretch>
        </p:blipFill>
        <p:spPr>
          <a:xfrm>
            <a:off x="8839200" y="476672"/>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5530626"/>
          </a:xfrm>
        </p:spPr>
        <p:txBody>
          <a:bodyPr>
            <a:noAutofit/>
          </a:bodyPr>
          <a:lstStyle/>
          <a:p>
            <a:r>
              <a:rPr lang="pl-PL" sz="2000" dirty="0" smtClean="0"/>
              <a:t>Główni bohaterowie to Percy Jackson – syn Posejdona, </a:t>
            </a:r>
            <a:r>
              <a:rPr lang="pl-PL" sz="2000" dirty="0" err="1" smtClean="0"/>
              <a:t>Annabeth</a:t>
            </a:r>
            <a:r>
              <a:rPr lang="pl-PL" sz="2000" dirty="0" smtClean="0"/>
              <a:t> Chase – córka Ateny i Grover </a:t>
            </a:r>
            <a:r>
              <a:rPr lang="pl-PL" sz="2000" dirty="0" err="1" smtClean="0"/>
              <a:t>Underwood</a:t>
            </a:r>
            <a:r>
              <a:rPr lang="pl-PL" sz="2000" dirty="0" smtClean="0"/>
              <a:t> – satyr. Zeus oskarża Percy'ego o kradzież swojej broni – pioruna piorunów. Percy z pomocą przyjaciół musi oczyścić się z zarzutów. Kolega </a:t>
            </a:r>
            <a:r>
              <a:rPr lang="pl-PL" sz="2000" dirty="0" err="1" smtClean="0"/>
              <a:t>Luke</a:t>
            </a:r>
            <a:r>
              <a:rPr lang="pl-PL" sz="2000" dirty="0" smtClean="0"/>
              <a:t> – syn Hermesa pożycza mu mapę, dzięki której znajdzie trzy perły, które pomogą mu wydostać się z Hadesu, gdzie chłopak chce się dostać, by ocalić matkę. Przyjaciele docierają do ogrodu z rzeźbami, który okazuje się być kryjówką Meduzy. Udaje im się ją pokonać i znajdują pierwszą perłę. Aby zdobyć drugą docierają do muzeum w Nashville, gdzie toczą walkę z Hydrą. Po ostatnią perłę wyruszają do Las Vegas, i tam zahipnotyzowani nieświadomie spędzają pięć dni w kasynie Lotos. Kiedy docierają do Hadesu na jaw wychodzi kto jest prawdziwym złodziejem pioruna. Percy, jego matka oraz </a:t>
            </a:r>
            <a:r>
              <a:rPr lang="pl-PL" sz="2000" dirty="0" err="1" smtClean="0"/>
              <a:t>Annabeth</a:t>
            </a:r>
            <a:r>
              <a:rPr lang="pl-PL" sz="2000" dirty="0" smtClean="0"/>
              <a:t> wyruszają na Olimp; Grover zostaje w podziemiach, gdyż brakuje jednej perły. Przed Olimpem syn Posejdona stacza walkę ze Złodziejem Pioruna, zaś sama broń wraca do Zeusa, a do walki bogów nie dochodzi. Za namową Percy'ego Zeus uwalnia Grovera z Hadesu</a:t>
            </a:r>
            <a:r>
              <a:rPr lang="pl-PL" sz="800" dirty="0" smtClean="0"/>
              <a:t>.</a:t>
            </a:r>
            <a:endParaRPr lang="pl-PL" sz="800" dirty="0"/>
          </a:p>
        </p:txBody>
      </p:sp>
      <p:pic>
        <p:nvPicPr>
          <p:cNvPr id="4" name="Nagrany dźwięk">
            <a:hlinkClick r:id="" action="ppaction://media"/>
          </p:cNvPr>
          <p:cNvPicPr>
            <a:picLocks noRot="1" noChangeAspect="1"/>
          </p:cNvPicPr>
          <p:nvPr>
            <a:wavAudioFile r:embed="rId1" name="Nagrany dźwięk"/>
          </p:nvPr>
        </p:nvPicPr>
        <p:blipFill>
          <a:blip r:embed="rId3" cstate="print"/>
          <a:stretch>
            <a:fillRect/>
          </a:stretch>
        </p:blipFill>
        <p:spPr>
          <a:xfrm>
            <a:off x="8839200" y="620688"/>
            <a:ext cx="304800" cy="304800"/>
          </a:xfrm>
          <a:prstGeom prst="rect">
            <a:avLst/>
          </a:prstGeom>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42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7584" y="1628800"/>
            <a:ext cx="7776864" cy="4320480"/>
          </a:xfrm>
        </p:spPr>
        <p:txBody>
          <a:bodyPr>
            <a:normAutofit fontScale="90000"/>
          </a:bodyPr>
          <a:lstStyle/>
          <a:p>
            <a:r>
              <a:rPr lang="pl-PL" sz="2800" dirty="0" smtClean="0"/>
              <a:t>Percy- główny bohater powieści o bogach Olimpijskich. Na początku nie wiedział kim jest jego ojciec. Nagle ukazują się jego umiejętności odziedziczone po ojcu. Jego matka została porwana przez </a:t>
            </a:r>
            <a:r>
              <a:rPr lang="pl-PL" sz="2800" dirty="0" err="1" smtClean="0"/>
              <a:t>wysłanka</a:t>
            </a:r>
            <a:r>
              <a:rPr lang="pl-PL" sz="2800" dirty="0" smtClean="0"/>
              <a:t> bogów czyli </a:t>
            </a:r>
            <a:r>
              <a:rPr lang="pl-PL" sz="2800" dirty="0" err="1" smtClean="0"/>
              <a:t>minotaura</a:t>
            </a:r>
            <a:r>
              <a:rPr lang="pl-PL" sz="2800" dirty="0" smtClean="0"/>
              <a:t>. Percy wstępuje do obozu Herosów. Poznaje wielu innych synów i córek bogów. Opiekunowie organizują uczty ,na których cały obóz spala ofiary dla swoich matek i ojców prosząc ich o różne rzeczy. W pewnym momencie dowiaduje się że może „rozkazywać wodzie „. Właśnie w ten sposób Percy już wie że jego ojcem jest Posejdon.</a:t>
            </a:r>
            <a:r>
              <a:rPr lang="pl-PL" dirty="0" smtClean="0"/>
              <a:t/>
            </a:r>
            <a:br>
              <a:rPr lang="pl-PL" dirty="0" smtClean="0"/>
            </a:br>
            <a:endParaRPr lang="pl-PL" dirty="0"/>
          </a:p>
        </p:txBody>
      </p:sp>
      <p:pic>
        <p:nvPicPr>
          <p:cNvPr id="5" name="Nagrany dźwięk">
            <a:hlinkClick r:id="" action="ppaction://media"/>
          </p:cNvPr>
          <p:cNvPicPr>
            <a:picLocks noRot="1" noChangeAspect="1"/>
          </p:cNvPicPr>
          <p:nvPr>
            <a:wavAudioFile r:embed="rId1" name="Nagrany dźwięk"/>
          </p:nvPr>
        </p:nvPicPr>
        <p:blipFill>
          <a:blip r:embed="rId3" cstate="print"/>
          <a:stretch>
            <a:fillRect/>
          </a:stretch>
        </p:blipFill>
        <p:spPr>
          <a:xfrm>
            <a:off x="8839200" y="476672"/>
            <a:ext cx="304800" cy="304800"/>
          </a:xfrm>
          <a:prstGeom prst="rect">
            <a:avLst/>
          </a:prstGeom>
        </p:spPr>
      </p:pic>
    </p:spTree>
  </p:cSld>
  <p:clrMapOvr>
    <a:masterClrMapping/>
  </p:clrMapOvr>
  <p:transition>
    <p:strips dir="l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4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908720"/>
            <a:ext cx="8305800" cy="5690896"/>
          </a:xfrm>
        </p:spPr>
        <p:txBody>
          <a:bodyPr>
            <a:normAutofit fontScale="90000"/>
          </a:bodyPr>
          <a:lstStyle/>
          <a:p>
            <a:r>
              <a:rPr lang="pl-PL" sz="3200" dirty="0" smtClean="0"/>
              <a:t>Percy Jackson ma właśnie wylecieć ze szkoły z internatem. Znowu. Ale to najmniejszy z jego kłopotów.  Ostatnimi czasy mitologiczne potwory i bogowie olimpijscy wychodzą z kart książek o mitologii prosto w życie </a:t>
            </a:r>
            <a:r>
              <a:rPr lang="pl-PL" sz="3200" dirty="0" err="1" smtClean="0"/>
              <a:t>Percy’ego</a:t>
            </a:r>
            <a:r>
              <a:rPr lang="pl-PL" sz="3200" dirty="0" smtClean="0"/>
              <a:t>. Co gorsza, kilku z nich zdołał rozgniewać. Piorun Piorunów Zeusa został skradziony, a Percy jest głównym podejrzanym. Teraz on i jego przyjaciele mają zaledwie 10 dni, żeby znaleźć skradzioną własność Zeusa i odnieść ją na Olimp, by przywrócić pokój zwaśnionym bogom. Żeby misja się udała, </a:t>
            </a:r>
            <a:r>
              <a:rPr lang="pl-PL" sz="3200" dirty="0" err="1" smtClean="0"/>
              <a:t>Percy’emu</a:t>
            </a:r>
            <a:r>
              <a:rPr lang="pl-PL" sz="3200" dirty="0" smtClean="0"/>
              <a:t> przyjdzie zrobić coś więcej niż tylko złapać prawdziwego złodzieja – musi pogodzić się z ojcem.</a:t>
            </a:r>
            <a:endParaRPr lang="pl-PL" sz="3200" dirty="0"/>
          </a:p>
        </p:txBody>
      </p:sp>
      <p:pic>
        <p:nvPicPr>
          <p:cNvPr id="3" name="Nagrany dźwięk">
            <a:hlinkClick r:id="" action="ppaction://media"/>
          </p:cNvPr>
          <p:cNvPicPr>
            <a:picLocks noRot="1" noChangeAspect="1"/>
          </p:cNvPicPr>
          <p:nvPr>
            <a:wavAudioFile r:embed="rId1" name="Nagrany dźwięk"/>
          </p:nvPr>
        </p:nvPicPr>
        <p:blipFill>
          <a:blip r:embed="rId3" cstate="print"/>
          <a:stretch>
            <a:fillRect/>
          </a:stretch>
        </p:blipFill>
        <p:spPr>
          <a:xfrm>
            <a:off x="8604448" y="548680"/>
            <a:ext cx="304800" cy="304800"/>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86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908720"/>
            <a:ext cx="8449816" cy="3087216"/>
          </a:xfrm>
        </p:spPr>
        <p:txBody>
          <a:bodyPr>
            <a:noAutofit/>
          </a:bodyPr>
          <a:lstStyle/>
          <a:p>
            <a:r>
              <a:rPr lang="pl-PL" sz="2400" b="1" dirty="0" err="1" smtClean="0"/>
              <a:t>Rick</a:t>
            </a:r>
            <a:r>
              <a:rPr lang="pl-PL" sz="2400" b="1" dirty="0" smtClean="0"/>
              <a:t> </a:t>
            </a:r>
            <a:r>
              <a:rPr lang="pl-PL" sz="2400" b="1" dirty="0" err="1" smtClean="0"/>
              <a:t>Riordan</a:t>
            </a:r>
            <a:r>
              <a:rPr lang="pl-PL" sz="2400" dirty="0" smtClean="0"/>
              <a:t> (ur. </a:t>
            </a:r>
            <a:r>
              <a:rPr lang="pl-PL" sz="2400" dirty="0" smtClean="0">
                <a:hlinkClick r:id="rId3" tooltip="5 czerwca"/>
              </a:rPr>
              <a:t>5 czerwca</a:t>
            </a:r>
            <a:r>
              <a:rPr lang="pl-PL" sz="2400" dirty="0" smtClean="0"/>
              <a:t> </a:t>
            </a:r>
            <a:r>
              <a:rPr lang="pl-PL" sz="2400" dirty="0" smtClean="0">
                <a:hlinkClick r:id="rId4" tooltip="1964"/>
              </a:rPr>
              <a:t>1964</a:t>
            </a:r>
            <a:r>
              <a:rPr lang="pl-PL" sz="2400" dirty="0" smtClean="0"/>
              <a:t> w </a:t>
            </a:r>
            <a:r>
              <a:rPr lang="pl-PL" sz="2400" dirty="0" smtClean="0">
                <a:hlinkClick r:id="rId5" tooltip="San Antonio (Teksas)"/>
              </a:rPr>
              <a:t>San Antonio</a:t>
            </a:r>
            <a:r>
              <a:rPr lang="pl-PL" sz="2400" dirty="0" smtClean="0"/>
              <a:t>) – amerykański pisarz, piszący książki fantasy przeznaczone dla młodzieży, jak i dla dorosłych. </a:t>
            </a:r>
            <a:r>
              <a:rPr lang="pl-PL" sz="2400" dirty="0" err="1" smtClean="0"/>
              <a:t>Riordan</a:t>
            </a:r>
            <a:r>
              <a:rPr lang="pl-PL" sz="2400" dirty="0" smtClean="0"/>
              <a:t> studiował </a:t>
            </a:r>
            <a:r>
              <a:rPr lang="pl-PL" sz="2400" dirty="0" err="1" smtClean="0"/>
              <a:t>na</a:t>
            </a:r>
            <a:r>
              <a:rPr lang="pl-PL" sz="2400" dirty="0" err="1" smtClean="0">
                <a:hlinkClick r:id="rId6" tooltip="University of Texas at Austin"/>
              </a:rPr>
              <a:t>Uniwersytecie</a:t>
            </a:r>
            <a:r>
              <a:rPr lang="pl-PL" sz="2400" dirty="0" smtClean="0">
                <a:hlinkClick r:id="rId6" tooltip="University of Texas at Austin"/>
              </a:rPr>
              <a:t> stanu Teksas</a:t>
            </a:r>
            <a:r>
              <a:rPr lang="pl-PL" sz="2400" dirty="0" smtClean="0"/>
              <a:t>, specjalizując się w historii i anglistyce. Przez lata pracował jako nauczyciel. Sławę przyniosła mu seria powieści dla młodzieży, których bohaterem jest nastoletni </a:t>
            </a:r>
            <a:r>
              <a:rPr lang="pl-PL" sz="2400" dirty="0" smtClean="0">
                <a:hlinkClick r:id="rId7" tooltip="Percy Jackson"/>
              </a:rPr>
              <a:t>Percy Jackson</a:t>
            </a:r>
            <a:r>
              <a:rPr lang="pl-PL" sz="2400" dirty="0" smtClean="0"/>
              <a:t>, współczesny amerykański chłopiec – syn greckiego boga </a:t>
            </a:r>
            <a:r>
              <a:rPr lang="pl-PL" sz="2400" dirty="0" smtClean="0">
                <a:hlinkClick r:id="rId8" tooltip="Posejdon"/>
              </a:rPr>
              <a:t>Posejdona</a:t>
            </a:r>
            <a:r>
              <a:rPr lang="pl-PL" sz="2400" dirty="0" smtClean="0"/>
              <a:t>. Obecnie </a:t>
            </a:r>
            <a:r>
              <a:rPr lang="pl-PL" sz="2400" dirty="0" err="1" smtClean="0"/>
              <a:t>Riordan</a:t>
            </a:r>
            <a:r>
              <a:rPr lang="pl-PL" sz="2400" dirty="0" smtClean="0"/>
              <a:t> mieszka w Teksasie wraz z żoną i dwoma synami.</a:t>
            </a:r>
            <a:endParaRPr lang="pl-PL" sz="2400" dirty="0"/>
          </a:p>
        </p:txBody>
      </p:sp>
      <p:pic>
        <p:nvPicPr>
          <p:cNvPr id="15366" name="Picture 6" descr="http://ksiazkowaksiazka.bloa.pl/wp-content/uploads/sites/10534/2014/05/Percy-Jackson-i-bogowie-olimpijscy.jpg"/>
          <p:cNvPicPr>
            <a:picLocks noChangeAspect="1" noChangeArrowheads="1"/>
          </p:cNvPicPr>
          <p:nvPr/>
        </p:nvPicPr>
        <p:blipFill>
          <a:blip r:embed="rId9" cstate="print"/>
          <a:srcRect/>
          <a:stretch>
            <a:fillRect/>
          </a:stretch>
        </p:blipFill>
        <p:spPr bwMode="auto">
          <a:xfrm>
            <a:off x="179512" y="4077072"/>
            <a:ext cx="6462175" cy="1867973"/>
          </a:xfrm>
          <a:prstGeom prst="rect">
            <a:avLst/>
          </a:prstGeom>
          <a:noFill/>
        </p:spPr>
      </p:pic>
      <p:pic>
        <p:nvPicPr>
          <p:cNvPr id="6" name="Picture 4" descr="http://www.spi-global.com/blog/innovation-lab/files/2014/11/Rick-Riordan.png"/>
          <p:cNvPicPr>
            <a:picLocks noChangeAspect="1" noChangeArrowheads="1"/>
          </p:cNvPicPr>
          <p:nvPr/>
        </p:nvPicPr>
        <p:blipFill>
          <a:blip r:embed="rId10" cstate="print"/>
          <a:srcRect/>
          <a:stretch>
            <a:fillRect/>
          </a:stretch>
        </p:blipFill>
        <p:spPr bwMode="auto">
          <a:xfrm>
            <a:off x="6286500" y="4000500"/>
            <a:ext cx="2857500" cy="2857500"/>
          </a:xfrm>
          <a:prstGeom prst="rect">
            <a:avLst/>
          </a:prstGeom>
          <a:noFill/>
        </p:spPr>
      </p:pic>
      <p:pic>
        <p:nvPicPr>
          <p:cNvPr id="7" name="Nagrany dźwięk">
            <a:hlinkClick r:id="" action="ppaction://media"/>
          </p:cNvPr>
          <p:cNvPicPr>
            <a:picLocks noRot="1" noChangeAspect="1"/>
          </p:cNvPicPr>
          <p:nvPr>
            <a:wavAudioFile r:embed="rId1" name="Nagrany dźwięk"/>
          </p:nvPr>
        </p:nvPicPr>
        <p:blipFill>
          <a:blip r:embed="rId11" cstate="print"/>
          <a:stretch>
            <a:fillRect/>
          </a:stretch>
        </p:blipFill>
        <p:spPr>
          <a:xfrm>
            <a:off x="8839200" y="620688"/>
            <a:ext cx="304800" cy="304800"/>
          </a:xfrm>
          <a:prstGeom prst="rect">
            <a:avLst/>
          </a:prstGeom>
        </p:spPr>
      </p:pic>
    </p:spTree>
  </p:cSld>
  <p:clrMapOvr>
    <a:masterClrMapping/>
  </p:clrMapOvr>
  <p:transition>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943"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AUTORKI PREZENTACJI</a:t>
            </a:r>
            <a:endParaRPr lang="pl-PL" dirty="0"/>
          </a:p>
        </p:txBody>
      </p:sp>
      <p:sp>
        <p:nvSpPr>
          <p:cNvPr id="3" name="Symbol zastępczy tekstu 2"/>
          <p:cNvSpPr>
            <a:spLocks noGrp="1"/>
          </p:cNvSpPr>
          <p:nvPr>
            <p:ph type="body" idx="1"/>
          </p:nvPr>
        </p:nvSpPr>
        <p:spPr/>
        <p:txBody>
          <a:bodyPr/>
          <a:lstStyle/>
          <a:p>
            <a:r>
              <a:rPr lang="pl-PL" dirty="0" smtClean="0"/>
              <a:t>    </a:t>
            </a:r>
            <a:r>
              <a:rPr lang="pl-PL" sz="3600" dirty="0" smtClean="0">
                <a:solidFill>
                  <a:schemeClr val="accent4">
                    <a:lumMod val="60000"/>
                    <a:lumOff val="40000"/>
                  </a:schemeClr>
                </a:solidFill>
                <a:latin typeface="Curlz MT" pitchFamily="82" charset="0"/>
              </a:rPr>
              <a:t>Kinga Dzięgielewska</a:t>
            </a:r>
            <a:endParaRPr lang="pl-PL" sz="3600" dirty="0">
              <a:solidFill>
                <a:schemeClr val="accent4">
                  <a:lumMod val="60000"/>
                  <a:lumOff val="40000"/>
                </a:schemeClr>
              </a:solidFill>
              <a:latin typeface="Curlz MT" pitchFamily="82" charset="0"/>
            </a:endParaRPr>
          </a:p>
        </p:txBody>
      </p:sp>
      <p:sp>
        <p:nvSpPr>
          <p:cNvPr id="4" name="Symbol zastępczy tekstu 3"/>
          <p:cNvSpPr>
            <a:spLocks noGrp="1"/>
          </p:cNvSpPr>
          <p:nvPr>
            <p:ph type="body" sz="half" idx="3"/>
          </p:nvPr>
        </p:nvSpPr>
        <p:spPr>
          <a:xfrm>
            <a:off x="4645025" y="1859757"/>
            <a:ext cx="4041775" cy="777155"/>
          </a:xfrm>
        </p:spPr>
        <p:txBody>
          <a:bodyPr/>
          <a:lstStyle/>
          <a:p>
            <a:r>
              <a:rPr lang="pl-PL" dirty="0" smtClean="0">
                <a:latin typeface="Vivaldi" pitchFamily="66" charset="0"/>
              </a:rPr>
              <a:t>              </a:t>
            </a:r>
            <a:r>
              <a:rPr lang="pl-PL" sz="3200" dirty="0" smtClean="0">
                <a:solidFill>
                  <a:srgbClr val="E11957"/>
                </a:solidFill>
                <a:latin typeface="Vivaldi" pitchFamily="66" charset="0"/>
              </a:rPr>
              <a:t>Kinga </a:t>
            </a:r>
            <a:r>
              <a:rPr lang="pl-PL" sz="3200" dirty="0" err="1" smtClean="0">
                <a:solidFill>
                  <a:srgbClr val="E11957"/>
                </a:solidFill>
                <a:latin typeface="Vivaldi" pitchFamily="66" charset="0"/>
              </a:rPr>
              <a:t>Bazak</a:t>
            </a:r>
            <a:endParaRPr lang="pl-PL" sz="3200" dirty="0">
              <a:solidFill>
                <a:srgbClr val="E11957"/>
              </a:solidFill>
              <a:latin typeface="Vivaldi" pitchFamily="66" charset="0"/>
            </a:endParaRPr>
          </a:p>
        </p:txBody>
      </p:sp>
      <p:pic>
        <p:nvPicPr>
          <p:cNvPr id="7" name="Symbol zastępczy zawartości 6" descr="webcam-toy-foto4.jpg"/>
          <p:cNvPicPr>
            <a:picLocks noGrp="1" noChangeAspect="1"/>
          </p:cNvPicPr>
          <p:nvPr>
            <p:ph sz="quarter" idx="2"/>
          </p:nvPr>
        </p:nvPicPr>
        <p:blipFill>
          <a:blip r:embed="rId3" cstate="print"/>
          <a:stretch>
            <a:fillRect/>
          </a:stretch>
        </p:blipFill>
        <p:spPr>
          <a:xfrm>
            <a:off x="457200" y="2922786"/>
            <a:ext cx="4040188" cy="3030141"/>
          </a:xfrm>
        </p:spPr>
      </p:pic>
      <p:pic>
        <p:nvPicPr>
          <p:cNvPr id="8" name="Symbol zastępczy zawartości 7" descr="webcam-toy-foto5.jpg"/>
          <p:cNvPicPr>
            <a:picLocks noGrp="1" noChangeAspect="1"/>
          </p:cNvPicPr>
          <p:nvPr>
            <p:ph sz="quarter" idx="4"/>
          </p:nvPr>
        </p:nvPicPr>
        <p:blipFill>
          <a:blip r:embed="rId4" cstate="print"/>
          <a:stretch>
            <a:fillRect/>
          </a:stretch>
        </p:blipFill>
        <p:spPr>
          <a:xfrm>
            <a:off x="4645025" y="2922191"/>
            <a:ext cx="4041775" cy="3031331"/>
          </a:xfrm>
        </p:spPr>
      </p:pic>
      <p:pic>
        <p:nvPicPr>
          <p:cNvPr id="9" name="Nagrany dźwięk">
            <a:hlinkClick r:id="" action="ppaction://media"/>
          </p:cNvPr>
          <p:cNvPicPr>
            <a:picLocks noRot="1" noChangeAspect="1"/>
          </p:cNvPicPr>
          <p:nvPr>
            <a:wavAudioFile r:embed="rId1" name="Nagrany dźwięk"/>
          </p:nvPr>
        </p:nvPicPr>
        <p:blipFill>
          <a:blip r:embed="rId5" cstate="print"/>
          <a:stretch>
            <a:fillRect/>
          </a:stretch>
        </p:blipFill>
        <p:spPr>
          <a:xfrm>
            <a:off x="8676456" y="692696"/>
            <a:ext cx="304800" cy="304800"/>
          </a:xfrm>
          <a:prstGeom prst="rect">
            <a:avLst/>
          </a:prstGeom>
        </p:spPr>
      </p:pic>
    </p:spTree>
  </p:cSld>
  <p:clrMapOvr>
    <a:masterClrMapping/>
  </p:clrMapOvr>
  <p:transition>
    <p:checker dir="vert"/>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60"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sz="half" idx="2"/>
          </p:nvPr>
        </p:nvSpPr>
        <p:spPr/>
        <p:txBody>
          <a:bodyPr/>
          <a:lstStyle/>
          <a:p>
            <a:r>
              <a:rPr lang="pl-PL" sz="3200" dirty="0" smtClean="0"/>
              <a:t>DZIĘKUJEMY ZA UWAGĘ!!!</a:t>
            </a:r>
          </a:p>
          <a:p>
            <a:r>
              <a:rPr lang="pl-PL" dirty="0" smtClean="0"/>
              <a:t>                   </a:t>
            </a:r>
            <a:r>
              <a:rPr lang="pl-PL" sz="3200" dirty="0" smtClean="0">
                <a:sym typeface="Wingdings" pitchFamily="2" charset="2"/>
              </a:rPr>
              <a:t></a:t>
            </a:r>
            <a:endParaRPr lang="pl-PL" sz="3200" dirty="0"/>
          </a:p>
        </p:txBody>
      </p:sp>
      <p:pic>
        <p:nvPicPr>
          <p:cNvPr id="5" name="Symbol zastępczy obrazu 4" descr="webcam-toy-foto6.jpg"/>
          <p:cNvPicPr>
            <a:picLocks noGrp="1" noChangeAspect="1"/>
          </p:cNvPicPr>
          <p:nvPr>
            <p:ph type="pic" idx="1"/>
          </p:nvPr>
        </p:nvPicPr>
        <p:blipFill>
          <a:blip r:embed="rId4" cstate="print"/>
          <a:srcRect l="5942" r="5942"/>
          <a:stretch>
            <a:fillRect/>
          </a:stretch>
        </p:blipFill>
        <p:spPr>
          <a:xfrm rot="420000">
            <a:off x="3339473" y="1190568"/>
            <a:ext cx="4757949" cy="4040446"/>
          </a:xfrm>
        </p:spPr>
      </p:pic>
      <p:pic>
        <p:nvPicPr>
          <p:cNvPr id="6" name="Nagrany dźwięk">
            <a:hlinkClick r:id="" action="ppaction://media"/>
          </p:cNvPr>
          <p:cNvPicPr>
            <a:picLocks noRot="1" noChangeAspect="1"/>
          </p:cNvPicPr>
          <p:nvPr>
            <a:wavAudioFile r:embed="rId1" name="Nagrany dźwięk"/>
          </p:nvPr>
        </p:nvPicPr>
        <p:blipFill>
          <a:blip r:embed="rId5" cstate="print"/>
          <a:stretch>
            <a:fillRect/>
          </a:stretch>
        </p:blipFill>
        <p:spPr>
          <a:xfrm>
            <a:off x="8460432" y="260648"/>
            <a:ext cx="304800" cy="304800"/>
          </a:xfrm>
          <a:prstGeom prst="rect">
            <a:avLst/>
          </a:prstGeom>
        </p:spPr>
      </p:pic>
    </p:spTree>
  </p:cSld>
  <p:clrMapOvr>
    <a:masterClrMapping/>
  </p:clrMapOvr>
  <p:transition>
    <p:comb/>
    <p:sndAc>
      <p:stSnd>
        <p:snd r:embed="rId3" name="applause.wav"/>
      </p:stSnd>
    </p:sndAc>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TotalTime>
  <Words>422</Words>
  <Application>Microsoft Office PowerPoint</Application>
  <PresentationFormat>Pokaz na ekranie (4:3)</PresentationFormat>
  <Paragraphs>10</Paragraphs>
  <Slides>7</Slides>
  <Notes>0</Notes>
  <HiddenSlides>0</HiddenSlides>
  <MMClips>7</MMClip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Przepływ</vt:lpstr>
      <vt:lpstr>Percy Jackson i Bogowie Olimpijscy</vt:lpstr>
      <vt:lpstr>Główni bohaterowie to Percy Jackson – syn Posejdona, Annabeth Chase – córka Ateny i Grover Underwood – satyr. Zeus oskarża Percy'ego o kradzież swojej broni – pioruna piorunów. Percy z pomocą przyjaciół musi oczyścić się z zarzutów. Kolega Luke – syn Hermesa pożycza mu mapę, dzięki której znajdzie trzy perły, które pomogą mu wydostać się z Hadesu, gdzie chłopak chce się dostać, by ocalić matkę. Przyjaciele docierają do ogrodu z rzeźbami, który okazuje się być kryjówką Meduzy. Udaje im się ją pokonać i znajdują pierwszą perłę. Aby zdobyć drugą docierają do muzeum w Nashville, gdzie toczą walkę z Hydrą. Po ostatnią perłę wyruszają do Las Vegas, i tam zahipnotyzowani nieświadomie spędzają pięć dni w kasynie Lotos. Kiedy docierają do Hadesu na jaw wychodzi kto jest prawdziwym złodziejem pioruna. Percy, jego matka oraz Annabeth wyruszają na Olimp; Grover zostaje w podziemiach, gdyż brakuje jednej perły. Przed Olimpem syn Posejdona stacza walkę ze Złodziejem Pioruna, zaś sama broń wraca do Zeusa, a do walki bogów nie dochodzi. Za namową Percy'ego Zeus uwalnia Grovera z Hadesu.</vt:lpstr>
      <vt:lpstr>Percy- główny bohater powieści o bogach Olimpijskich. Na początku nie wiedział kim jest jego ojciec. Nagle ukazują się jego umiejętności odziedziczone po ojcu. Jego matka została porwana przez wysłanka bogów czyli minotaura. Percy wstępuje do obozu Herosów. Poznaje wielu innych synów i córek bogów. Opiekunowie organizują uczty ,na których cały obóz spala ofiary dla swoich matek i ojców prosząc ich o różne rzeczy. W pewnym momencie dowiaduje się że może „rozkazywać wodzie „. Właśnie w ten sposób Percy już wie że jego ojcem jest Posejdon. </vt:lpstr>
      <vt:lpstr>Percy Jackson ma właśnie wylecieć ze szkoły z internatem. Znowu. Ale to najmniejszy z jego kłopotów.  Ostatnimi czasy mitologiczne potwory i bogowie olimpijscy wychodzą z kart książek o mitologii prosto w życie Percy’ego. Co gorsza, kilku z nich zdołał rozgniewać. Piorun Piorunów Zeusa został skradziony, a Percy jest głównym podejrzanym. Teraz on i jego przyjaciele mają zaledwie 10 dni, żeby znaleźć skradzioną własność Zeusa i odnieść ją na Olimp, by przywrócić pokój zwaśnionym bogom. Żeby misja się udała, Percy’emu przyjdzie zrobić coś więcej niż tylko złapać prawdziwego złodzieja – musi pogodzić się z ojcem.</vt:lpstr>
      <vt:lpstr>Rick Riordan (ur. 5 czerwca 1964 w San Antonio) – amerykański pisarz, piszący książki fantasy przeznaczone dla młodzieży, jak i dla dorosłych. Riordan studiował naUniwersytecie stanu Teksas, specjalizując się w historii i anglistyce. Przez lata pracował jako nauczyciel. Sławę przyniosła mu seria powieści dla młodzieży, których bohaterem jest nastoletni Percy Jackson, współczesny amerykański chłopiec – syn greckiego boga Posejdona. Obecnie Riordan mieszka w Teksasie wraz z żoną i dwoma synami.</vt:lpstr>
      <vt:lpstr>       AUTORKI PREZENTACJI</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Percy Jackson i Bogowie Olimpijscy</dc:title>
  <dc:creator>Samsung1</dc:creator>
  <cp:lastModifiedBy>Czaru</cp:lastModifiedBy>
  <cp:revision>11</cp:revision>
  <dcterms:created xsi:type="dcterms:W3CDTF">2015-10-19T13:53:46Z</dcterms:created>
  <dcterms:modified xsi:type="dcterms:W3CDTF">2015-11-07T13:13:33Z</dcterms:modified>
</cp:coreProperties>
</file>